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9" r:id="rId3"/>
    <p:sldId id="267" r:id="rId4"/>
    <p:sldId id="299" r:id="rId5"/>
    <p:sldId id="303" r:id="rId6"/>
    <p:sldId id="258" r:id="rId7"/>
    <p:sldId id="273" r:id="rId8"/>
    <p:sldId id="268" r:id="rId9"/>
    <p:sldId id="269" r:id="rId10"/>
    <p:sldId id="270" r:id="rId11"/>
    <p:sldId id="271" r:id="rId12"/>
    <p:sldId id="272" r:id="rId13"/>
    <p:sldId id="302" r:id="rId14"/>
    <p:sldId id="274" r:id="rId15"/>
    <p:sldId id="259" r:id="rId16"/>
    <p:sldId id="260" r:id="rId17"/>
    <p:sldId id="275" r:id="rId18"/>
    <p:sldId id="276" r:id="rId19"/>
    <p:sldId id="261" r:id="rId20"/>
    <p:sldId id="301" r:id="rId21"/>
    <p:sldId id="262" r:id="rId22"/>
    <p:sldId id="277" r:id="rId23"/>
    <p:sldId id="278" r:id="rId24"/>
    <p:sldId id="279" r:id="rId25"/>
    <p:sldId id="290" r:id="rId26"/>
    <p:sldId id="282" r:id="rId27"/>
    <p:sldId id="281" r:id="rId28"/>
    <p:sldId id="280" r:id="rId29"/>
    <p:sldId id="283" r:id="rId30"/>
    <p:sldId id="284" r:id="rId31"/>
    <p:sldId id="286" r:id="rId32"/>
    <p:sldId id="287" r:id="rId33"/>
    <p:sldId id="285" r:id="rId34"/>
    <p:sldId id="288" r:id="rId35"/>
    <p:sldId id="304" r:id="rId36"/>
    <p:sldId id="305" r:id="rId37"/>
    <p:sldId id="297" r:id="rId38"/>
    <p:sldId id="306" r:id="rId39"/>
    <p:sldId id="308" r:id="rId40"/>
    <p:sldId id="298" r:id="rId41"/>
    <p:sldId id="295" r:id="rId42"/>
    <p:sldId id="300" r:id="rId43"/>
    <p:sldId id="29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31DBE0-0B60-8043-8B8C-F55F1D843471}" v="97" dt="2022-10-27T09:53:46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21"/>
    <p:restoredTop sz="97030"/>
  </p:normalViewPr>
  <p:slideViewPr>
    <p:cSldViewPr snapToGrid="0">
      <p:cViewPr varScale="1">
        <p:scale>
          <a:sx n="156" d="100"/>
          <a:sy n="156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AF31DBE0-0B60-8043-8B8C-F55F1D843471}"/>
    <pc:docChg chg="undo custSel addSld delSld modSld sldOrd">
      <pc:chgData name="Simon Prince" userId="fcc015fbc7a3e533" providerId="LiveId" clId="{AF31DBE0-0B60-8043-8B8C-F55F1D843471}" dt="2022-10-27T09:53:46.294" v="413"/>
      <pc:docMkLst>
        <pc:docMk/>
      </pc:docMkLst>
      <pc:sldChg chg="modSp mod">
        <pc:chgData name="Simon Prince" userId="fcc015fbc7a3e533" providerId="LiveId" clId="{AF31DBE0-0B60-8043-8B8C-F55F1D843471}" dt="2022-10-06T10:34:42.512" v="182" actId="20577"/>
        <pc:sldMkLst>
          <pc:docMk/>
          <pc:sldMk cId="1990641335" sldId="258"/>
        </pc:sldMkLst>
        <pc:spChg chg="mod">
          <ac:chgData name="Simon Prince" userId="fcc015fbc7a3e533" providerId="LiveId" clId="{AF31DBE0-0B60-8043-8B8C-F55F1D843471}" dt="2022-10-06T10:34:42.512" v="182" actId="20577"/>
          <ac:spMkLst>
            <pc:docMk/>
            <pc:sldMk cId="1990641335" sldId="258"/>
            <ac:spMk id="3" creationId="{2027F70A-92E9-33C7-64D3-0A3367D37937}"/>
          </ac:spMkLst>
        </pc:spChg>
      </pc:sldChg>
      <pc:sldChg chg="modSp mod">
        <pc:chgData name="Simon Prince" userId="fcc015fbc7a3e533" providerId="LiveId" clId="{AF31DBE0-0B60-8043-8B8C-F55F1D843471}" dt="2022-10-15T15:02:59.672" v="409" actId="20577"/>
        <pc:sldMkLst>
          <pc:docMk/>
          <pc:sldMk cId="4160712130" sldId="273"/>
        </pc:sldMkLst>
        <pc:spChg chg="mod">
          <ac:chgData name="Simon Prince" userId="fcc015fbc7a3e533" providerId="LiveId" clId="{AF31DBE0-0B60-8043-8B8C-F55F1D843471}" dt="2022-10-15T15:02:59.672" v="409" actId="20577"/>
          <ac:spMkLst>
            <pc:docMk/>
            <pc:sldMk cId="4160712130" sldId="273"/>
            <ac:spMk id="3" creationId="{2027F70A-92E9-33C7-64D3-0A3367D37937}"/>
          </ac:spMkLst>
        </pc:spChg>
      </pc:sldChg>
      <pc:sldChg chg="modSp mod">
        <pc:chgData name="Simon Prince" userId="fcc015fbc7a3e533" providerId="LiveId" clId="{AF31DBE0-0B60-8043-8B8C-F55F1D843471}" dt="2022-10-06T10:36:04.361" v="235" actId="20577"/>
        <pc:sldMkLst>
          <pc:docMk/>
          <pc:sldMk cId="2675997628" sldId="274"/>
        </pc:sldMkLst>
        <pc:spChg chg="mod">
          <ac:chgData name="Simon Prince" userId="fcc015fbc7a3e533" providerId="LiveId" clId="{AF31DBE0-0B60-8043-8B8C-F55F1D843471}" dt="2022-10-06T10:36:04.361" v="235" actId="20577"/>
          <ac:spMkLst>
            <pc:docMk/>
            <pc:sldMk cId="2675997628" sldId="274"/>
            <ac:spMk id="15" creationId="{4700054C-BE40-5707-EB40-3D6168AF3C67}"/>
          </ac:spMkLst>
        </pc:spChg>
      </pc:sldChg>
      <pc:sldChg chg="addSp delSp modSp mod">
        <pc:chgData name="Simon Prince" userId="fcc015fbc7a3e533" providerId="LiveId" clId="{AF31DBE0-0B60-8043-8B8C-F55F1D843471}" dt="2022-10-06T10:39:40.044" v="320" actId="1036"/>
        <pc:sldMkLst>
          <pc:docMk/>
          <pc:sldMk cId="2565656905" sldId="275"/>
        </pc:sldMkLst>
        <pc:spChg chg="mod">
          <ac:chgData name="Simon Prince" userId="fcc015fbc7a3e533" providerId="LiveId" clId="{AF31DBE0-0B60-8043-8B8C-F55F1D843471}" dt="2022-10-06T10:37:25.835" v="288" actId="207"/>
          <ac:spMkLst>
            <pc:docMk/>
            <pc:sldMk cId="2565656905" sldId="275"/>
            <ac:spMk id="3" creationId="{CAEB61BD-02FC-5B03-319F-D6FD95ACF615}"/>
          </ac:spMkLst>
        </pc:spChg>
        <pc:picChg chg="add mod">
          <ac:chgData name="Simon Prince" userId="fcc015fbc7a3e533" providerId="LiveId" clId="{AF31DBE0-0B60-8043-8B8C-F55F1D843471}" dt="2022-10-06T10:39:40.044" v="320" actId="1036"/>
          <ac:picMkLst>
            <pc:docMk/>
            <pc:sldMk cId="2565656905" sldId="275"/>
            <ac:picMk id="5" creationId="{02E89E66-ECD8-582C-F1BD-73D9BF48B6BE}"/>
          </ac:picMkLst>
        </pc:picChg>
        <pc:picChg chg="del">
          <ac:chgData name="Simon Prince" userId="fcc015fbc7a3e533" providerId="LiveId" clId="{AF31DBE0-0B60-8043-8B8C-F55F1D843471}" dt="2022-10-06T10:39:16.646" v="289" actId="478"/>
          <ac:picMkLst>
            <pc:docMk/>
            <pc:sldMk cId="2565656905" sldId="275"/>
            <ac:picMk id="11" creationId="{FB2D0F38-2715-576B-B264-3D792F8F433D}"/>
          </ac:picMkLst>
        </pc:picChg>
      </pc:sldChg>
      <pc:sldChg chg="addSp delSp modSp mod">
        <pc:chgData name="Simon Prince" userId="fcc015fbc7a3e533" providerId="LiveId" clId="{AF31DBE0-0B60-8043-8B8C-F55F1D843471}" dt="2022-10-04T12:33:08.450" v="105" actId="732"/>
        <pc:sldMkLst>
          <pc:docMk/>
          <pc:sldMk cId="4145572210" sldId="284"/>
        </pc:sldMkLst>
        <pc:picChg chg="add mod modCrop">
          <ac:chgData name="Simon Prince" userId="fcc015fbc7a3e533" providerId="LiveId" clId="{AF31DBE0-0B60-8043-8B8C-F55F1D843471}" dt="2022-10-04T12:33:08.450" v="105" actId="732"/>
          <ac:picMkLst>
            <pc:docMk/>
            <pc:sldMk cId="4145572210" sldId="284"/>
            <ac:picMk id="2" creationId="{B784B30A-44C2-B4AC-7ECE-E772BD1F451A}"/>
          </ac:picMkLst>
        </pc:picChg>
        <pc:picChg chg="add del mod">
          <ac:chgData name="Simon Prince" userId="fcc015fbc7a3e533" providerId="LiveId" clId="{AF31DBE0-0B60-8043-8B8C-F55F1D843471}" dt="2022-10-04T12:19:12.671" v="10" actId="931"/>
          <ac:picMkLst>
            <pc:docMk/>
            <pc:sldMk cId="4145572210" sldId="284"/>
            <ac:picMk id="3" creationId="{5922334F-7AE4-20A1-D48C-75CCCB0E3F71}"/>
          </ac:picMkLst>
        </pc:picChg>
        <pc:picChg chg="del mod modCrop">
          <ac:chgData name="Simon Prince" userId="fcc015fbc7a3e533" providerId="LiveId" clId="{AF31DBE0-0B60-8043-8B8C-F55F1D843471}" dt="2022-10-04T12:32:58.114" v="102" actId="478"/>
          <ac:picMkLst>
            <pc:docMk/>
            <pc:sldMk cId="4145572210" sldId="284"/>
            <ac:picMk id="8" creationId="{A5E5732E-6BEE-546B-7236-0034E2B9A44A}"/>
          </ac:picMkLst>
        </pc:picChg>
      </pc:sldChg>
      <pc:sldChg chg="addSp delSp modSp mod">
        <pc:chgData name="Simon Prince" userId="fcc015fbc7a3e533" providerId="LiveId" clId="{AF31DBE0-0B60-8043-8B8C-F55F1D843471}" dt="2022-10-04T12:33:24.618" v="111"/>
        <pc:sldMkLst>
          <pc:docMk/>
          <pc:sldMk cId="2548181431" sldId="285"/>
        </pc:sldMkLst>
        <pc:picChg chg="add mod">
          <ac:chgData name="Simon Prince" userId="fcc015fbc7a3e533" providerId="LiveId" clId="{AF31DBE0-0B60-8043-8B8C-F55F1D843471}" dt="2022-10-04T12:33:24.618" v="111"/>
          <ac:picMkLst>
            <pc:docMk/>
            <pc:sldMk cId="2548181431" sldId="285"/>
            <ac:picMk id="2" creationId="{B6E0D01A-4AA5-1FAA-8180-5E647C81D73E}"/>
          </ac:picMkLst>
        </pc:picChg>
        <pc:picChg chg="del">
          <ac:chgData name="Simon Prince" userId="fcc015fbc7a3e533" providerId="LiveId" clId="{AF31DBE0-0B60-8043-8B8C-F55F1D843471}" dt="2022-10-04T12:33:24.214" v="110" actId="478"/>
          <ac:picMkLst>
            <pc:docMk/>
            <pc:sldMk cId="2548181431" sldId="285"/>
            <ac:picMk id="3" creationId="{49386F10-2A90-0992-9254-0AF8817C9C4D}"/>
          </ac:picMkLst>
        </pc:picChg>
      </pc:sldChg>
      <pc:sldChg chg="addSp delSp modSp mod">
        <pc:chgData name="Simon Prince" userId="fcc015fbc7a3e533" providerId="LiveId" clId="{AF31DBE0-0B60-8043-8B8C-F55F1D843471}" dt="2022-10-04T12:33:16.655" v="107"/>
        <pc:sldMkLst>
          <pc:docMk/>
          <pc:sldMk cId="4048262613" sldId="286"/>
        </pc:sldMkLst>
        <pc:picChg chg="add mod">
          <ac:chgData name="Simon Prince" userId="fcc015fbc7a3e533" providerId="LiveId" clId="{AF31DBE0-0B60-8043-8B8C-F55F1D843471}" dt="2022-10-04T12:33:16.655" v="107"/>
          <ac:picMkLst>
            <pc:docMk/>
            <pc:sldMk cId="4048262613" sldId="286"/>
            <ac:picMk id="2" creationId="{5DA48E98-67FD-767D-8162-20FC9C08379C}"/>
          </ac:picMkLst>
        </pc:picChg>
        <pc:picChg chg="del">
          <ac:chgData name="Simon Prince" userId="fcc015fbc7a3e533" providerId="LiveId" clId="{AF31DBE0-0B60-8043-8B8C-F55F1D843471}" dt="2022-10-04T12:33:16.254" v="106" actId="478"/>
          <ac:picMkLst>
            <pc:docMk/>
            <pc:sldMk cId="4048262613" sldId="286"/>
            <ac:picMk id="3" creationId="{988AE584-BE2A-EE53-4508-4B8B6C0D176B}"/>
          </ac:picMkLst>
        </pc:picChg>
      </pc:sldChg>
      <pc:sldChg chg="addSp delSp modSp mod">
        <pc:chgData name="Simon Prince" userId="fcc015fbc7a3e533" providerId="LiveId" clId="{AF31DBE0-0B60-8043-8B8C-F55F1D843471}" dt="2022-10-04T12:33:20.486" v="109"/>
        <pc:sldMkLst>
          <pc:docMk/>
          <pc:sldMk cId="3275056892" sldId="287"/>
        </pc:sldMkLst>
        <pc:picChg chg="add mod">
          <ac:chgData name="Simon Prince" userId="fcc015fbc7a3e533" providerId="LiveId" clId="{AF31DBE0-0B60-8043-8B8C-F55F1D843471}" dt="2022-10-04T12:33:20.486" v="109"/>
          <ac:picMkLst>
            <pc:docMk/>
            <pc:sldMk cId="3275056892" sldId="287"/>
            <ac:picMk id="2" creationId="{34F6D17D-C457-2ACE-81BC-FE4465D59C17}"/>
          </ac:picMkLst>
        </pc:picChg>
        <pc:picChg chg="del">
          <ac:chgData name="Simon Prince" userId="fcc015fbc7a3e533" providerId="LiveId" clId="{AF31DBE0-0B60-8043-8B8C-F55F1D843471}" dt="2022-10-04T12:33:20.113" v="108" actId="478"/>
          <ac:picMkLst>
            <pc:docMk/>
            <pc:sldMk cId="3275056892" sldId="287"/>
            <ac:picMk id="5" creationId="{CB80B89D-6A63-837A-3A27-2E68C235F0A0}"/>
          </ac:picMkLst>
        </pc:picChg>
      </pc:sldChg>
      <pc:sldChg chg="addSp delSp modSp mod">
        <pc:chgData name="Simon Prince" userId="fcc015fbc7a3e533" providerId="LiveId" clId="{AF31DBE0-0B60-8043-8B8C-F55F1D843471}" dt="2022-10-04T12:31:56.434" v="94" actId="1076"/>
        <pc:sldMkLst>
          <pc:docMk/>
          <pc:sldMk cId="3977323544" sldId="288"/>
        </pc:sldMkLst>
        <pc:picChg chg="add mod">
          <ac:chgData name="Simon Prince" userId="fcc015fbc7a3e533" providerId="LiveId" clId="{AF31DBE0-0B60-8043-8B8C-F55F1D843471}" dt="2022-10-04T12:31:56.434" v="94" actId="1076"/>
          <ac:picMkLst>
            <pc:docMk/>
            <pc:sldMk cId="3977323544" sldId="288"/>
            <ac:picMk id="2" creationId="{AE393113-3380-4032-DC28-FF22FA32089F}"/>
          </ac:picMkLst>
        </pc:picChg>
        <pc:picChg chg="del">
          <ac:chgData name="Simon Prince" userId="fcc015fbc7a3e533" providerId="LiveId" clId="{AF31DBE0-0B60-8043-8B8C-F55F1D843471}" dt="2022-10-04T12:31:50.488" v="90" actId="478"/>
          <ac:picMkLst>
            <pc:docMk/>
            <pc:sldMk cId="3977323544" sldId="288"/>
            <ac:picMk id="4" creationId="{73EDAD22-15C2-6A95-DB59-D7BF681FB3E6}"/>
          </ac:picMkLst>
        </pc:picChg>
        <pc:picChg chg="del">
          <ac:chgData name="Simon Prince" userId="fcc015fbc7a3e533" providerId="LiveId" clId="{AF31DBE0-0B60-8043-8B8C-F55F1D843471}" dt="2022-10-04T12:31:46.516" v="89" actId="478"/>
          <ac:picMkLst>
            <pc:docMk/>
            <pc:sldMk cId="3977323544" sldId="288"/>
            <ac:picMk id="6" creationId="{7E3B06D4-191A-A643-3B4E-1F6C32437CD0}"/>
          </ac:picMkLst>
        </pc:picChg>
      </pc:sldChg>
      <pc:sldChg chg="del">
        <pc:chgData name="Simon Prince" userId="fcc015fbc7a3e533" providerId="LiveId" clId="{AF31DBE0-0B60-8043-8B8C-F55F1D843471}" dt="2022-10-04T12:27:41.920" v="48" actId="2696"/>
        <pc:sldMkLst>
          <pc:docMk/>
          <pc:sldMk cId="917631068" sldId="289"/>
        </pc:sldMkLst>
      </pc:sldChg>
      <pc:sldChg chg="ord">
        <pc:chgData name="Simon Prince" userId="fcc015fbc7a3e533" providerId="LiveId" clId="{AF31DBE0-0B60-8043-8B8C-F55F1D843471}" dt="2022-10-06T10:40:25.521" v="321" actId="20578"/>
        <pc:sldMkLst>
          <pc:docMk/>
          <pc:sldMk cId="197398083" sldId="290"/>
        </pc:sldMkLst>
      </pc:sldChg>
      <pc:sldChg chg="del">
        <pc:chgData name="Simon Prince" userId="fcc015fbc7a3e533" providerId="LiveId" clId="{AF31DBE0-0B60-8043-8B8C-F55F1D843471}" dt="2022-10-04T12:27:40.793" v="47" actId="2696"/>
        <pc:sldMkLst>
          <pc:docMk/>
          <pc:sldMk cId="3741900832" sldId="291"/>
        </pc:sldMkLst>
      </pc:sldChg>
      <pc:sldChg chg="del">
        <pc:chgData name="Simon Prince" userId="fcc015fbc7a3e533" providerId="LiveId" clId="{AF31DBE0-0B60-8043-8B8C-F55F1D843471}" dt="2022-10-04T12:27:52.457" v="51" actId="2696"/>
        <pc:sldMkLst>
          <pc:docMk/>
          <pc:sldMk cId="1595901856" sldId="292"/>
        </pc:sldMkLst>
      </pc:sldChg>
      <pc:sldChg chg="add del">
        <pc:chgData name="Simon Prince" userId="fcc015fbc7a3e533" providerId="LiveId" clId="{AF31DBE0-0B60-8043-8B8C-F55F1D843471}" dt="2022-10-27T09:53:46.294" v="413"/>
        <pc:sldMkLst>
          <pc:docMk/>
          <pc:sldMk cId="1679655546" sldId="292"/>
        </pc:sldMkLst>
      </pc:sldChg>
      <pc:sldChg chg="del">
        <pc:chgData name="Simon Prince" userId="fcc015fbc7a3e533" providerId="LiveId" clId="{AF31DBE0-0B60-8043-8B8C-F55F1D843471}" dt="2022-10-04T12:27:44.291" v="50" actId="2696"/>
        <pc:sldMkLst>
          <pc:docMk/>
          <pc:sldMk cId="1313838022" sldId="293"/>
        </pc:sldMkLst>
      </pc:sldChg>
      <pc:sldChg chg="del">
        <pc:chgData name="Simon Prince" userId="fcc015fbc7a3e533" providerId="LiveId" clId="{AF31DBE0-0B60-8043-8B8C-F55F1D843471}" dt="2022-10-04T12:27:43.018" v="49" actId="2696"/>
        <pc:sldMkLst>
          <pc:docMk/>
          <pc:sldMk cId="3528494574" sldId="294"/>
        </pc:sldMkLst>
      </pc:sldChg>
      <pc:sldChg chg="modSp mod">
        <pc:chgData name="Simon Prince" userId="fcc015fbc7a3e533" providerId="LiveId" clId="{AF31DBE0-0B60-8043-8B8C-F55F1D843471}" dt="2022-10-06T10:41:35.303" v="381" actId="20577"/>
        <pc:sldMkLst>
          <pc:docMk/>
          <pc:sldMk cId="1291793468" sldId="296"/>
        </pc:sldMkLst>
        <pc:spChg chg="mod">
          <ac:chgData name="Simon Prince" userId="fcc015fbc7a3e533" providerId="LiveId" clId="{AF31DBE0-0B60-8043-8B8C-F55F1D843471}" dt="2022-10-06T10:41:35.303" v="381" actId="20577"/>
          <ac:spMkLst>
            <pc:docMk/>
            <pc:sldMk cId="1291793468" sldId="296"/>
            <ac:spMk id="3" creationId="{D4A5770F-DFE6-FED1-9DC6-356AFD7CE97F}"/>
          </ac:spMkLst>
        </pc:spChg>
      </pc:sldChg>
      <pc:sldChg chg="addSp delSp modSp mod">
        <pc:chgData name="Simon Prince" userId="fcc015fbc7a3e533" providerId="LiveId" clId="{AF31DBE0-0B60-8043-8B8C-F55F1D843471}" dt="2022-10-04T12:29:49.751" v="87" actId="478"/>
        <pc:sldMkLst>
          <pc:docMk/>
          <pc:sldMk cId="1604928265" sldId="297"/>
        </pc:sldMkLst>
        <pc:spChg chg="del">
          <ac:chgData name="Simon Prince" userId="fcc015fbc7a3e533" providerId="LiveId" clId="{AF31DBE0-0B60-8043-8B8C-F55F1D843471}" dt="2022-10-04T12:29:49.751" v="87" actId="478"/>
          <ac:spMkLst>
            <pc:docMk/>
            <pc:sldMk cId="1604928265" sldId="297"/>
            <ac:spMk id="5" creationId="{ECBE0E72-EFD0-C671-6900-0AD886836A4A}"/>
          </ac:spMkLst>
        </pc:spChg>
        <pc:picChg chg="del">
          <ac:chgData name="Simon Prince" userId="fcc015fbc7a3e533" providerId="LiveId" clId="{AF31DBE0-0B60-8043-8B8C-F55F1D843471}" dt="2022-10-04T12:24:17.336" v="20" actId="478"/>
          <ac:picMkLst>
            <pc:docMk/>
            <pc:sldMk cId="1604928265" sldId="297"/>
            <ac:picMk id="4" creationId="{F4650C31-E5D8-6B4E-F12A-958C0E370747}"/>
          </ac:picMkLst>
        </pc:picChg>
        <pc:picChg chg="add del mod">
          <ac:chgData name="Simon Prince" userId="fcc015fbc7a3e533" providerId="LiveId" clId="{AF31DBE0-0B60-8043-8B8C-F55F1D843471}" dt="2022-10-04T12:19:44.035" v="19" actId="478"/>
          <ac:picMkLst>
            <pc:docMk/>
            <pc:sldMk cId="1604928265" sldId="297"/>
            <ac:picMk id="6" creationId="{0C0346B1-9AC0-8A60-E13B-56CE206EF6A8}"/>
          </ac:picMkLst>
        </pc:picChg>
        <pc:picChg chg="add del mod">
          <ac:chgData name="Simon Prince" userId="fcc015fbc7a3e533" providerId="LiveId" clId="{AF31DBE0-0B60-8043-8B8C-F55F1D843471}" dt="2022-10-04T12:28:24.552" v="62" actId="478"/>
          <ac:picMkLst>
            <pc:docMk/>
            <pc:sldMk cId="1604928265" sldId="297"/>
            <ac:picMk id="7" creationId="{B0968912-B40E-BE31-799D-544D4F795C52}"/>
          </ac:picMkLst>
        </pc:picChg>
        <pc:picChg chg="add del mod">
          <ac:chgData name="Simon Prince" userId="fcc015fbc7a3e533" providerId="LiveId" clId="{AF31DBE0-0B60-8043-8B8C-F55F1D843471}" dt="2022-10-04T12:28:23.276" v="61" actId="478"/>
          <ac:picMkLst>
            <pc:docMk/>
            <pc:sldMk cId="1604928265" sldId="297"/>
            <ac:picMk id="8" creationId="{2EA9F0A3-A97A-7A6E-35F1-F96645D86274}"/>
          </ac:picMkLst>
        </pc:picChg>
        <pc:picChg chg="add del mod">
          <ac:chgData name="Simon Prince" userId="fcc015fbc7a3e533" providerId="LiveId" clId="{AF31DBE0-0B60-8043-8B8C-F55F1D843471}" dt="2022-10-04T12:28:22.033" v="60" actId="478"/>
          <ac:picMkLst>
            <pc:docMk/>
            <pc:sldMk cId="1604928265" sldId="297"/>
            <ac:picMk id="9" creationId="{8EF2E499-1293-C825-AB14-10E6F7E395E8}"/>
          </ac:picMkLst>
        </pc:picChg>
        <pc:picChg chg="add mod">
          <ac:chgData name="Simon Prince" userId="fcc015fbc7a3e533" providerId="LiveId" clId="{AF31DBE0-0B60-8043-8B8C-F55F1D843471}" dt="2022-10-04T12:28:20.504" v="59" actId="167"/>
          <ac:picMkLst>
            <pc:docMk/>
            <pc:sldMk cId="1604928265" sldId="297"/>
            <ac:picMk id="10" creationId="{CCC0F00F-278B-1CC9-059B-79803CDBF8F2}"/>
          </ac:picMkLst>
        </pc:picChg>
        <pc:picChg chg="add del mod">
          <ac:chgData name="Simon Prince" userId="fcc015fbc7a3e533" providerId="LiveId" clId="{AF31DBE0-0B60-8043-8B8C-F55F1D843471}" dt="2022-10-04T12:27:54.817" v="52" actId="478"/>
          <ac:picMkLst>
            <pc:docMk/>
            <pc:sldMk cId="1604928265" sldId="297"/>
            <ac:picMk id="11" creationId="{BAAD77ED-A813-E1E0-73A8-CB9A5D9F69D4}"/>
          </ac:picMkLst>
        </pc:picChg>
        <pc:picChg chg="add mod">
          <ac:chgData name="Simon Prince" userId="fcc015fbc7a3e533" providerId="LiveId" clId="{AF31DBE0-0B60-8043-8B8C-F55F1D843471}" dt="2022-10-04T12:27:29.265" v="42"/>
          <ac:picMkLst>
            <pc:docMk/>
            <pc:sldMk cId="1604928265" sldId="297"/>
            <ac:picMk id="12" creationId="{12E2848F-F97F-84CB-816F-B682FF2040F8}"/>
          </ac:picMkLst>
        </pc:picChg>
        <pc:picChg chg="add mod">
          <ac:chgData name="Simon Prince" userId="fcc015fbc7a3e533" providerId="LiveId" clId="{AF31DBE0-0B60-8043-8B8C-F55F1D843471}" dt="2022-10-04T12:27:29.265" v="42"/>
          <ac:picMkLst>
            <pc:docMk/>
            <pc:sldMk cId="1604928265" sldId="297"/>
            <ac:picMk id="13" creationId="{71E4596C-DD9D-E359-88E6-028DCB52BF6D}"/>
          </ac:picMkLst>
        </pc:picChg>
        <pc:picChg chg="add mod">
          <ac:chgData name="Simon Prince" userId="fcc015fbc7a3e533" providerId="LiveId" clId="{AF31DBE0-0B60-8043-8B8C-F55F1D843471}" dt="2022-10-04T12:27:29.265" v="42"/>
          <ac:picMkLst>
            <pc:docMk/>
            <pc:sldMk cId="1604928265" sldId="297"/>
            <ac:picMk id="14" creationId="{A27C899D-F7DB-32A3-4034-B2F85C52BDA8}"/>
          </ac:picMkLst>
        </pc:picChg>
        <pc:picChg chg="add mod">
          <ac:chgData name="Simon Prince" userId="fcc015fbc7a3e533" providerId="LiveId" clId="{AF31DBE0-0B60-8043-8B8C-F55F1D843471}" dt="2022-10-04T12:27:29.265" v="42"/>
          <ac:picMkLst>
            <pc:docMk/>
            <pc:sldMk cId="1604928265" sldId="297"/>
            <ac:picMk id="15" creationId="{0A6B947D-B508-2F4A-043B-D2A56D5237E6}"/>
          </ac:picMkLst>
        </pc:picChg>
        <pc:picChg chg="add mod">
          <ac:chgData name="Simon Prince" userId="fcc015fbc7a3e533" providerId="LiveId" clId="{AF31DBE0-0B60-8043-8B8C-F55F1D843471}" dt="2022-10-04T12:27:29.265" v="42"/>
          <ac:picMkLst>
            <pc:docMk/>
            <pc:sldMk cId="1604928265" sldId="297"/>
            <ac:picMk id="16" creationId="{37BDDBB7-97B0-60E6-A4CA-76FD03E314E4}"/>
          </ac:picMkLst>
        </pc:picChg>
      </pc:sldChg>
      <pc:sldChg chg="delSp modSp add mod ord">
        <pc:chgData name="Simon Prince" userId="fcc015fbc7a3e533" providerId="LiveId" clId="{AF31DBE0-0B60-8043-8B8C-F55F1D843471}" dt="2022-10-04T12:32:15.323" v="101" actId="1037"/>
        <pc:sldMkLst>
          <pc:docMk/>
          <pc:sldMk cId="3668178779" sldId="304"/>
        </pc:sldMkLst>
        <pc:spChg chg="del">
          <ac:chgData name="Simon Prince" userId="fcc015fbc7a3e533" providerId="LiveId" clId="{AF31DBE0-0B60-8043-8B8C-F55F1D843471}" dt="2022-10-04T12:29:53.339" v="88" actId="478"/>
          <ac:spMkLst>
            <pc:docMk/>
            <pc:sldMk cId="3668178779" sldId="304"/>
            <ac:spMk id="5" creationId="{ECBE0E72-EFD0-C671-6900-0AD886836A4A}"/>
          </ac:spMkLst>
        </pc:spChg>
        <pc:picChg chg="del">
          <ac:chgData name="Simon Prince" userId="fcc015fbc7a3e533" providerId="LiveId" clId="{AF31DBE0-0B60-8043-8B8C-F55F1D843471}" dt="2022-10-04T12:28:13.562" v="58" actId="478"/>
          <ac:picMkLst>
            <pc:docMk/>
            <pc:sldMk cId="3668178779" sldId="304"/>
            <ac:picMk id="7" creationId="{B0968912-B40E-BE31-799D-544D4F795C52}"/>
          </ac:picMkLst>
        </pc:picChg>
        <pc:picChg chg="del">
          <ac:chgData name="Simon Prince" userId="fcc015fbc7a3e533" providerId="LiveId" clId="{AF31DBE0-0B60-8043-8B8C-F55F1D843471}" dt="2022-10-04T12:28:11.973" v="57" actId="478"/>
          <ac:picMkLst>
            <pc:docMk/>
            <pc:sldMk cId="3668178779" sldId="304"/>
            <ac:picMk id="8" creationId="{2EA9F0A3-A97A-7A6E-35F1-F96645D86274}"/>
          </ac:picMkLst>
        </pc:picChg>
        <pc:picChg chg="del">
          <ac:chgData name="Simon Prince" userId="fcc015fbc7a3e533" providerId="LiveId" clId="{AF31DBE0-0B60-8043-8B8C-F55F1D843471}" dt="2022-10-04T12:28:10.706" v="56" actId="478"/>
          <ac:picMkLst>
            <pc:docMk/>
            <pc:sldMk cId="3668178779" sldId="304"/>
            <ac:picMk id="9" creationId="{8EF2E499-1293-C825-AB14-10E6F7E395E8}"/>
          </ac:picMkLst>
        </pc:picChg>
        <pc:picChg chg="del">
          <ac:chgData name="Simon Prince" userId="fcc015fbc7a3e533" providerId="LiveId" clId="{AF31DBE0-0B60-8043-8B8C-F55F1D843471}" dt="2022-10-04T12:28:09.497" v="55" actId="478"/>
          <ac:picMkLst>
            <pc:docMk/>
            <pc:sldMk cId="3668178779" sldId="304"/>
            <ac:picMk id="10" creationId="{CCC0F00F-278B-1CC9-059B-79803CDBF8F2}"/>
          </ac:picMkLst>
        </pc:picChg>
        <pc:picChg chg="mod">
          <ac:chgData name="Simon Prince" userId="fcc015fbc7a3e533" providerId="LiveId" clId="{AF31DBE0-0B60-8043-8B8C-F55F1D843471}" dt="2022-10-04T12:32:15.323" v="101" actId="1037"/>
          <ac:picMkLst>
            <pc:docMk/>
            <pc:sldMk cId="3668178779" sldId="304"/>
            <ac:picMk id="11" creationId="{BAAD77ED-A813-E1E0-73A8-CB9A5D9F69D4}"/>
          </ac:picMkLst>
        </pc:picChg>
      </pc:sldChg>
      <pc:sldChg chg="addSp delSp modSp add mod ord">
        <pc:chgData name="Simon Prince" userId="fcc015fbc7a3e533" providerId="LiveId" clId="{AF31DBE0-0B60-8043-8B8C-F55F1D843471}" dt="2022-10-06T10:40:43.259" v="322" actId="20578"/>
        <pc:sldMkLst>
          <pc:docMk/>
          <pc:sldMk cId="429581236" sldId="305"/>
        </pc:sldMkLst>
        <pc:spChg chg="del">
          <ac:chgData name="Simon Prince" userId="fcc015fbc7a3e533" providerId="LiveId" clId="{AF31DBE0-0B60-8043-8B8C-F55F1D843471}" dt="2022-10-04T12:29:46.300" v="86" actId="478"/>
          <ac:spMkLst>
            <pc:docMk/>
            <pc:sldMk cId="429581236" sldId="305"/>
            <ac:spMk id="5" creationId="{ECBE0E72-EFD0-C671-6900-0AD886836A4A}"/>
          </ac:spMkLst>
        </pc:spChg>
        <pc:picChg chg="del">
          <ac:chgData name="Simon Prince" userId="fcc015fbc7a3e533" providerId="LiveId" clId="{AF31DBE0-0B60-8043-8B8C-F55F1D843471}" dt="2022-10-04T12:28:50.163" v="67" actId="478"/>
          <ac:picMkLst>
            <pc:docMk/>
            <pc:sldMk cId="429581236" sldId="305"/>
            <ac:picMk id="7" creationId="{B0968912-B40E-BE31-799D-544D4F795C52}"/>
          </ac:picMkLst>
        </pc:picChg>
        <pc:picChg chg="del">
          <ac:chgData name="Simon Prince" userId="fcc015fbc7a3e533" providerId="LiveId" clId="{AF31DBE0-0B60-8043-8B8C-F55F1D843471}" dt="2022-10-04T12:28:49.034" v="66" actId="478"/>
          <ac:picMkLst>
            <pc:docMk/>
            <pc:sldMk cId="429581236" sldId="305"/>
            <ac:picMk id="8" creationId="{2EA9F0A3-A97A-7A6E-35F1-F96645D86274}"/>
          </ac:picMkLst>
        </pc:picChg>
        <pc:picChg chg="add del mod">
          <ac:chgData name="Simon Prince" userId="fcc015fbc7a3e533" providerId="LiveId" clId="{AF31DBE0-0B60-8043-8B8C-F55F1D843471}" dt="2022-10-04T12:28:54.138" v="69" actId="478"/>
          <ac:picMkLst>
            <pc:docMk/>
            <pc:sldMk cId="429581236" sldId="305"/>
            <ac:picMk id="9" creationId="{8EF2E499-1293-C825-AB14-10E6F7E395E8}"/>
          </ac:picMkLst>
        </pc:picChg>
        <pc:picChg chg="del">
          <ac:chgData name="Simon Prince" userId="fcc015fbc7a3e533" providerId="LiveId" clId="{AF31DBE0-0B60-8043-8B8C-F55F1D843471}" dt="2022-10-04T12:28:33.591" v="64" actId="478"/>
          <ac:picMkLst>
            <pc:docMk/>
            <pc:sldMk cId="429581236" sldId="305"/>
            <ac:picMk id="10" creationId="{CCC0F00F-278B-1CC9-059B-79803CDBF8F2}"/>
          </ac:picMkLst>
        </pc:picChg>
        <pc:picChg chg="del">
          <ac:chgData name="Simon Prince" userId="fcc015fbc7a3e533" providerId="LiveId" clId="{AF31DBE0-0B60-8043-8B8C-F55F1D843471}" dt="2022-10-04T12:28:30.526" v="63" actId="478"/>
          <ac:picMkLst>
            <pc:docMk/>
            <pc:sldMk cId="429581236" sldId="305"/>
            <ac:picMk id="11" creationId="{BAAD77ED-A813-E1E0-73A8-CB9A5D9F69D4}"/>
          </ac:picMkLst>
        </pc:picChg>
      </pc:sldChg>
      <pc:sldChg chg="delSp modSp add mod">
        <pc:chgData name="Simon Prince" userId="fcc015fbc7a3e533" providerId="LiveId" clId="{AF31DBE0-0B60-8043-8B8C-F55F1D843471}" dt="2022-10-04T12:29:37.185" v="83" actId="478"/>
        <pc:sldMkLst>
          <pc:docMk/>
          <pc:sldMk cId="3784387196" sldId="306"/>
        </pc:sldMkLst>
        <pc:spChg chg="del">
          <ac:chgData name="Simon Prince" userId="fcc015fbc7a3e533" providerId="LiveId" clId="{AF31DBE0-0B60-8043-8B8C-F55F1D843471}" dt="2022-10-04T12:29:37.185" v="83" actId="478"/>
          <ac:spMkLst>
            <pc:docMk/>
            <pc:sldMk cId="3784387196" sldId="306"/>
            <ac:spMk id="5" creationId="{ECBE0E72-EFD0-C671-6900-0AD886836A4A}"/>
          </ac:spMkLst>
        </pc:spChg>
        <pc:picChg chg="del">
          <ac:chgData name="Simon Prince" userId="fcc015fbc7a3e533" providerId="LiveId" clId="{AF31DBE0-0B60-8043-8B8C-F55F1D843471}" dt="2022-10-04T12:29:13.407" v="74" actId="478"/>
          <ac:picMkLst>
            <pc:docMk/>
            <pc:sldMk cId="3784387196" sldId="306"/>
            <ac:picMk id="7" creationId="{B0968912-B40E-BE31-799D-544D4F795C52}"/>
          </ac:picMkLst>
        </pc:picChg>
        <pc:picChg chg="mod">
          <ac:chgData name="Simon Prince" userId="fcc015fbc7a3e533" providerId="LiveId" clId="{AF31DBE0-0B60-8043-8B8C-F55F1D843471}" dt="2022-10-04T12:29:09.910" v="73" actId="171"/>
          <ac:picMkLst>
            <pc:docMk/>
            <pc:sldMk cId="3784387196" sldId="306"/>
            <ac:picMk id="8" creationId="{2EA9F0A3-A97A-7A6E-35F1-F96645D86274}"/>
          </ac:picMkLst>
        </pc:picChg>
        <pc:picChg chg="del">
          <ac:chgData name="Simon Prince" userId="fcc015fbc7a3e533" providerId="LiveId" clId="{AF31DBE0-0B60-8043-8B8C-F55F1D843471}" dt="2022-10-04T12:28:59.101" v="72" actId="478"/>
          <ac:picMkLst>
            <pc:docMk/>
            <pc:sldMk cId="3784387196" sldId="306"/>
            <ac:picMk id="9" creationId="{8EF2E499-1293-C825-AB14-10E6F7E395E8}"/>
          </ac:picMkLst>
        </pc:picChg>
        <pc:picChg chg="del">
          <ac:chgData name="Simon Prince" userId="fcc015fbc7a3e533" providerId="LiveId" clId="{AF31DBE0-0B60-8043-8B8C-F55F1D843471}" dt="2022-10-04T12:28:58.055" v="71" actId="478"/>
          <ac:picMkLst>
            <pc:docMk/>
            <pc:sldMk cId="3784387196" sldId="306"/>
            <ac:picMk id="10" creationId="{CCC0F00F-278B-1CC9-059B-79803CDBF8F2}"/>
          </ac:picMkLst>
        </pc:picChg>
        <pc:picChg chg="del">
          <ac:chgData name="Simon Prince" userId="fcc015fbc7a3e533" providerId="LiveId" clId="{AF31DBE0-0B60-8043-8B8C-F55F1D843471}" dt="2022-10-04T12:28:57.038" v="70" actId="478"/>
          <ac:picMkLst>
            <pc:docMk/>
            <pc:sldMk cId="3784387196" sldId="306"/>
            <ac:picMk id="11" creationId="{BAAD77ED-A813-E1E0-73A8-CB9A5D9F69D4}"/>
          </ac:picMkLst>
        </pc:picChg>
      </pc:sldChg>
      <pc:sldChg chg="addSp delSp modSp add del mod">
        <pc:chgData name="Simon Prince" userId="fcc015fbc7a3e533" providerId="LiveId" clId="{AF31DBE0-0B60-8043-8B8C-F55F1D843471}" dt="2022-10-04T12:29:42.271" v="85" actId="2696"/>
        <pc:sldMkLst>
          <pc:docMk/>
          <pc:sldMk cId="2823492702" sldId="307"/>
        </pc:sldMkLst>
        <pc:spChg chg="del">
          <ac:chgData name="Simon Prince" userId="fcc015fbc7a3e533" providerId="LiveId" clId="{AF31DBE0-0B60-8043-8B8C-F55F1D843471}" dt="2022-10-04T12:29:34.169" v="82" actId="478"/>
          <ac:spMkLst>
            <pc:docMk/>
            <pc:sldMk cId="2823492702" sldId="307"/>
            <ac:spMk id="5" creationId="{ECBE0E72-EFD0-C671-6900-0AD886836A4A}"/>
          </ac:spMkLst>
        </pc:spChg>
        <pc:picChg chg="add mod">
          <ac:chgData name="Simon Prince" userId="fcc015fbc7a3e533" providerId="LiveId" clId="{AF31DBE0-0B60-8043-8B8C-F55F1D843471}" dt="2022-10-04T12:29:27.672" v="80"/>
          <ac:picMkLst>
            <pc:docMk/>
            <pc:sldMk cId="2823492702" sldId="307"/>
            <ac:picMk id="3" creationId="{6B2746FB-572D-40B5-74F1-B172E6E2C72A}"/>
          </ac:picMkLst>
        </pc:picChg>
        <pc:picChg chg="del">
          <ac:chgData name="Simon Prince" userId="fcc015fbc7a3e533" providerId="LiveId" clId="{AF31DBE0-0B60-8043-8B8C-F55F1D843471}" dt="2022-10-04T12:29:19.245" v="78" actId="478"/>
          <ac:picMkLst>
            <pc:docMk/>
            <pc:sldMk cId="2823492702" sldId="307"/>
            <ac:picMk id="8" creationId="{2EA9F0A3-A97A-7A6E-35F1-F96645D86274}"/>
          </ac:picMkLst>
        </pc:picChg>
        <pc:picChg chg="del">
          <ac:chgData name="Simon Prince" userId="fcc015fbc7a3e533" providerId="LiveId" clId="{AF31DBE0-0B60-8043-8B8C-F55F1D843471}" dt="2022-10-04T12:29:18.155" v="77" actId="478"/>
          <ac:picMkLst>
            <pc:docMk/>
            <pc:sldMk cId="2823492702" sldId="307"/>
            <ac:picMk id="9" creationId="{8EF2E499-1293-C825-AB14-10E6F7E395E8}"/>
          </ac:picMkLst>
        </pc:picChg>
        <pc:picChg chg="del">
          <ac:chgData name="Simon Prince" userId="fcc015fbc7a3e533" providerId="LiveId" clId="{AF31DBE0-0B60-8043-8B8C-F55F1D843471}" dt="2022-10-04T12:29:17.003" v="76" actId="478"/>
          <ac:picMkLst>
            <pc:docMk/>
            <pc:sldMk cId="2823492702" sldId="307"/>
            <ac:picMk id="10" creationId="{CCC0F00F-278B-1CC9-059B-79803CDBF8F2}"/>
          </ac:picMkLst>
        </pc:picChg>
        <pc:picChg chg="del">
          <ac:chgData name="Simon Prince" userId="fcc015fbc7a3e533" providerId="LiveId" clId="{AF31DBE0-0B60-8043-8B8C-F55F1D843471}" dt="2022-10-04T12:29:16.055" v="75" actId="478"/>
          <ac:picMkLst>
            <pc:docMk/>
            <pc:sldMk cId="2823492702" sldId="307"/>
            <ac:picMk id="11" creationId="{BAAD77ED-A813-E1E0-73A8-CB9A5D9F69D4}"/>
          </ac:picMkLst>
        </pc:picChg>
      </pc:sldChg>
      <pc:sldChg chg="add ord">
        <pc:chgData name="Simon Prince" userId="fcc015fbc7a3e533" providerId="LiveId" clId="{AF31DBE0-0B60-8043-8B8C-F55F1D843471}" dt="2022-10-04T12:29:40.301" v="84" actId="20578"/>
        <pc:sldMkLst>
          <pc:docMk/>
          <pc:sldMk cId="2784218276" sldId="308"/>
        </pc:sldMkLst>
      </pc:sldChg>
      <pc:sldChg chg="delSp modSp add mod">
        <pc:chgData name="Simon Prince" userId="fcc015fbc7a3e533" providerId="LiveId" clId="{AF31DBE0-0B60-8043-8B8C-F55F1D843471}" dt="2022-10-06T10:33:28.676" v="114" actId="478"/>
        <pc:sldMkLst>
          <pc:docMk/>
          <pc:sldMk cId="261422156" sldId="309"/>
        </pc:sldMkLst>
        <pc:spChg chg="del mod">
          <ac:chgData name="Simon Prince" userId="fcc015fbc7a3e533" providerId="LiveId" clId="{AF31DBE0-0B60-8043-8B8C-F55F1D843471}" dt="2022-10-06T10:33:28.676" v="114" actId="478"/>
          <ac:spMkLst>
            <pc:docMk/>
            <pc:sldMk cId="261422156" sldId="309"/>
            <ac:spMk id="2" creationId="{6EC3941E-D7B5-9B88-BFEB-1078BC57049E}"/>
          </ac:spMkLst>
        </pc:spChg>
      </pc:sldChg>
      <pc:sldChg chg="add del">
        <pc:chgData name="Simon Prince" userId="fcc015fbc7a3e533" providerId="LiveId" clId="{AF31DBE0-0B60-8043-8B8C-F55F1D843471}" dt="2022-10-27T09:53:46.294" v="413"/>
        <pc:sldMkLst>
          <pc:docMk/>
          <pc:sldMk cId="2973658555" sldId="310"/>
        </pc:sldMkLst>
      </pc:sldChg>
      <pc:sldChg chg="add del">
        <pc:chgData name="Simon Prince" userId="fcc015fbc7a3e533" providerId="LiveId" clId="{AF31DBE0-0B60-8043-8B8C-F55F1D843471}" dt="2022-10-27T09:53:46.294" v="413"/>
        <pc:sldMkLst>
          <pc:docMk/>
          <pc:sldMk cId="2999499111" sldId="311"/>
        </pc:sldMkLst>
      </pc:sldChg>
      <pc:sldChg chg="add del">
        <pc:chgData name="Simon Prince" userId="fcc015fbc7a3e533" providerId="LiveId" clId="{AF31DBE0-0B60-8043-8B8C-F55F1D843471}" dt="2022-10-27T09:53:46.294" v="413"/>
        <pc:sldMkLst>
          <pc:docMk/>
          <pc:sldMk cId="1154596612" sldId="312"/>
        </pc:sldMkLst>
      </pc:sldChg>
      <pc:sldChg chg="add del">
        <pc:chgData name="Simon Prince" userId="fcc015fbc7a3e533" providerId="LiveId" clId="{AF31DBE0-0B60-8043-8B8C-F55F1D843471}" dt="2022-10-27T09:53:46.294" v="413"/>
        <pc:sldMkLst>
          <pc:docMk/>
          <pc:sldMk cId="3089961651" sldId="313"/>
        </pc:sldMkLst>
      </pc:sldChg>
      <pc:sldChg chg="add del">
        <pc:chgData name="Simon Prince" userId="fcc015fbc7a3e533" providerId="LiveId" clId="{AF31DBE0-0B60-8043-8B8C-F55F1D843471}" dt="2022-10-27T09:53:46.294" v="413"/>
        <pc:sldMkLst>
          <pc:docMk/>
          <pc:sldMk cId="2819850528" sldId="314"/>
        </pc:sldMkLst>
      </pc:sldChg>
      <pc:sldChg chg="add del">
        <pc:chgData name="Simon Prince" userId="fcc015fbc7a3e533" providerId="LiveId" clId="{AF31DBE0-0B60-8043-8B8C-F55F1D843471}" dt="2022-10-27T09:53:46.294" v="413"/>
        <pc:sldMkLst>
          <pc:docMk/>
          <pc:sldMk cId="664712102" sldId="315"/>
        </pc:sldMkLst>
      </pc:sldChg>
      <pc:sldChg chg="add del ord">
        <pc:chgData name="Simon Prince" userId="fcc015fbc7a3e533" providerId="LiveId" clId="{AF31DBE0-0B60-8043-8B8C-F55F1D843471}" dt="2022-10-27T09:53:46.294" v="413"/>
        <pc:sldMkLst>
          <pc:docMk/>
          <pc:sldMk cId="4098753387" sldId="31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3A40-D5E0-7771-D1ED-F028CDF38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D299A-EB1C-BF00-4199-84EC4307C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A984-5BFD-7406-1A02-FA0C2CF0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F084-F5B3-4DC0-8545-DDCB64D1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1549-D0EA-C648-19C3-8B221C37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0FD8-2910-0665-2A7C-51F4BC9D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326A-7CC8-62A4-9001-7E3A3200A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22E3-32F6-1347-59DB-3163FBE6A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CB9BF-3646-69A4-7E25-EADE6587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4B90B-5072-43DF-8E4C-F14F5485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4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803A1-ADD5-DF1A-E459-2DB25AD02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63BAD-3858-F6F3-021B-EB4C621AA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2C2E-CE8E-A55C-18FF-25244AD1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1AB4C-5242-1CF1-B6AE-0C8669C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CC0FB-F4D2-8CC1-8C50-323C7ADD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4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48AF-A65E-BCA1-F400-F24733A7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2CBC-F46A-578A-030E-73AA793EB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FCC42-FA8F-8CEC-2EF3-4E5BEE0F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AB438-6B21-276E-EBC8-0B3A64A2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03947-33E2-8AEF-97E3-3D1846ED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58DC-0F05-4B30-4960-9D21AC41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3E9C-52F8-B3C0-181D-440DD32C8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B3366-E47B-50B1-3F87-DF11005CF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3DAD2-72EC-1827-763F-6A28095B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D2C16-8E6A-2930-84F2-8D8852E7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5C2E-3180-780E-EDD2-8CA98A78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B868-FFD2-A767-DAAA-893A84B09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E9650-12DA-595F-2EF4-84E9A9506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2976B-2009-6FC5-8953-33FDEB67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46D72-77C9-768D-03C0-FE1C38CE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73C7B-0BFD-E8A5-F9D3-5B789771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7B58-B508-6295-2894-B63E2233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CC388-AE0A-16CF-576D-8988C9294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BDD52-27A6-7228-16EF-A913D1EE1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D344C-F116-CCA7-B6BB-A865964DD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62289-FD1E-0167-3998-9561DAD8B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2CD8D-99B8-C250-0E60-88163CB3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BD50-1996-3763-7908-DEBE180A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67025-6F25-C54E-4B73-FE016496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3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ECBD-A15C-EAF3-D938-F67E4D70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39CE7-E8CB-8541-DEA8-FD115DA0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C1592-65CE-0D0B-DD29-9B1C6E3C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76AF-0798-83B8-876D-63BEC024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1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08A42-2B63-F08C-D089-BA3B3D16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CEC19-D8BA-F24B-C686-1710FD42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07027-F6F5-75B6-19DE-64B79D49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0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81DC-D4D1-9743-1044-C422B339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19040-C8B9-F047-7D1E-7808F5B85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7170B-BB47-97F3-5833-9D9AC3398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E993E-4E9E-26DC-30AF-0663AFD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12D00-9377-706F-F878-479626D1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8BEC0-EF5E-8B26-DD16-362B44AA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7C20-C9FD-0D26-F447-78412A5F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9D5D2-B06C-7BF7-D206-4A8C4D667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0E091-D84C-EB4F-B379-D0CF585EB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BD5EE-55CE-01AB-FE80-BBBD781F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8E69F-94CB-EDA7-75F9-77B70630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27FF2-861A-3CD3-AC14-A98C459B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1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CA5A1-CA88-9107-8957-01C2FF7A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20684-593F-AFE4-85F3-597750A76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1C51-15FB-F960-B5F7-BE4F5A4BE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7513-AE46-404A-907E-FCFA433B843C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F6F67-3573-B39A-DDDC-3183314C1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D5445-7775-27FC-40F9-97A4AD0CB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5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2. Supervised learning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strike="sngStrike" dirty="0"/>
              <a:t>Model is a mathematical equation</a:t>
            </a:r>
          </a:p>
          <a:p>
            <a:r>
              <a:rPr lang="en-US" dirty="0"/>
              <a:t>Model is a family of equations </a:t>
            </a:r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1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dirty="0"/>
              <a:t>Model is a family of equations </a:t>
            </a:r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7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dirty="0"/>
              <a:t>Model is a family of equations </a:t>
            </a:r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r>
              <a:rPr lang="en-US" dirty="0">
                <a:solidFill>
                  <a:srgbClr val="D18362"/>
                </a:solidFill>
              </a:rPr>
              <a:t>Training</a:t>
            </a:r>
            <a:r>
              <a:rPr lang="en-US" dirty="0"/>
              <a:t> a model = finding parameters that predict outputs “well” from inputs for a </a:t>
            </a:r>
            <a:r>
              <a:rPr lang="en-US" dirty="0">
                <a:solidFill>
                  <a:srgbClr val="D18362"/>
                </a:solidFill>
              </a:rPr>
              <a:t>training</a:t>
            </a:r>
            <a:r>
              <a:rPr lang="en-US" dirty="0"/>
              <a:t> </a:t>
            </a:r>
            <a:r>
              <a:rPr lang="en-US" dirty="0">
                <a:solidFill>
                  <a:srgbClr val="D18362"/>
                </a:solidFill>
              </a:rPr>
              <a:t>dataset</a:t>
            </a:r>
            <a:r>
              <a:rPr lang="en-US" dirty="0"/>
              <a:t> of  input/output pairs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rgbClr val="D18362"/>
                </a:solidFill>
              </a:rPr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1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4434-E77B-1705-78F7-C0D10F95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B1969-A77E-D1DE-08E2-A5D6FC6F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EDBB1-0854-D9E2-2C1E-D5711E7B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5" y="4191000"/>
            <a:ext cx="2667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411E7E-D99A-B8F7-6D44-6C6A518E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85" y="5253122"/>
            <a:ext cx="15367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280699-850C-41A3-0484-C0E07292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785" y="2624365"/>
            <a:ext cx="279400" cy="215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E82B3F-E6FA-BFA1-4507-C560FC3B148C}"/>
              </a:ext>
            </a:extLst>
          </p:cNvPr>
          <p:cNvCxnSpPr>
            <a:cxnSpLocks/>
          </p:cNvCxnSpPr>
          <p:nvPr/>
        </p:nvCxnSpPr>
        <p:spPr>
          <a:xfrm flipH="1">
            <a:off x="6553200" y="2714135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0F1D74-6367-2B35-6021-7EBCD99877E3}"/>
              </a:ext>
            </a:extLst>
          </p:cNvPr>
          <p:cNvSpPr txBox="1"/>
          <p:nvPr/>
        </p:nvSpPr>
        <p:spPr>
          <a:xfrm>
            <a:off x="8263782" y="2390970"/>
            <a:ext cx="3090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Variables always Roman letters</a:t>
            </a:r>
          </a:p>
          <a:p>
            <a:endParaRPr lang="en-US" dirty="0">
              <a:solidFill>
                <a:srgbClr val="D18362"/>
              </a:solidFill>
            </a:endParaRPr>
          </a:p>
          <a:p>
            <a:r>
              <a:rPr lang="en-US" dirty="0">
                <a:solidFill>
                  <a:srgbClr val="D18362"/>
                </a:solidFill>
              </a:rPr>
              <a:t>Normal = scalar</a:t>
            </a:r>
          </a:p>
          <a:p>
            <a:r>
              <a:rPr lang="en-US" dirty="0">
                <a:solidFill>
                  <a:srgbClr val="D18362"/>
                </a:solidFill>
              </a:rPr>
              <a:t>Bold = vector</a:t>
            </a:r>
          </a:p>
          <a:p>
            <a:r>
              <a:rPr lang="en-US" dirty="0">
                <a:solidFill>
                  <a:srgbClr val="D18362"/>
                </a:solidFill>
              </a:rPr>
              <a:t>Capital Bold = matrix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3B70C8-1B64-3903-9C03-273806285CDC}"/>
              </a:ext>
            </a:extLst>
          </p:cNvPr>
          <p:cNvCxnSpPr>
            <a:cxnSpLocks/>
          </p:cNvCxnSpPr>
          <p:nvPr/>
        </p:nvCxnSpPr>
        <p:spPr>
          <a:xfrm flipH="1">
            <a:off x="6553200" y="5435564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00054C-BE40-5707-EB40-3D6168AF3C67}"/>
              </a:ext>
            </a:extLst>
          </p:cNvPr>
          <p:cNvSpPr txBox="1"/>
          <p:nvPr/>
        </p:nvSpPr>
        <p:spPr>
          <a:xfrm>
            <a:off x="8263782" y="4774941"/>
            <a:ext cx="3471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Functions always square brackets</a:t>
            </a:r>
          </a:p>
          <a:p>
            <a:endParaRPr lang="en-US" dirty="0">
              <a:solidFill>
                <a:srgbClr val="D18362"/>
              </a:solidFill>
            </a:endParaRPr>
          </a:p>
          <a:p>
            <a:r>
              <a:rPr lang="en-US" dirty="0">
                <a:solidFill>
                  <a:srgbClr val="D18362"/>
                </a:solidFill>
              </a:rPr>
              <a:t>Normal =  returns scalar</a:t>
            </a:r>
          </a:p>
          <a:p>
            <a:r>
              <a:rPr lang="en-US" dirty="0">
                <a:solidFill>
                  <a:srgbClr val="D18362"/>
                </a:solidFill>
              </a:rPr>
              <a:t>Bold = returns vector</a:t>
            </a:r>
          </a:p>
          <a:p>
            <a:r>
              <a:rPr lang="en-US" dirty="0">
                <a:solidFill>
                  <a:srgbClr val="D18362"/>
                </a:solidFill>
              </a:rPr>
              <a:t>Capital Bold = returns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9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4434-E77B-1705-78F7-C0D10F95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B1969-A77E-D1DE-08E2-A5D6FC6F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8F45C-BABE-2DE5-1834-FB0EF803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5" y="2161685"/>
            <a:ext cx="27432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9C646-0589-212A-5836-A2183BBF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85" y="4001294"/>
            <a:ext cx="2095500" cy="558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8D688-23C3-7E46-4666-2F2838245133}"/>
              </a:ext>
            </a:extLst>
          </p:cNvPr>
          <p:cNvCxnSpPr>
            <a:cxnSpLocks/>
          </p:cNvCxnSpPr>
          <p:nvPr/>
        </p:nvCxnSpPr>
        <p:spPr>
          <a:xfrm flipH="1">
            <a:off x="6553200" y="2714135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B13802-075E-4013-3F0C-3563522A68BF}"/>
              </a:ext>
            </a:extLst>
          </p:cNvPr>
          <p:cNvSpPr txBox="1"/>
          <p:nvPr/>
        </p:nvSpPr>
        <p:spPr>
          <a:xfrm>
            <a:off x="8263782" y="2390970"/>
            <a:ext cx="19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Structured</a:t>
            </a:r>
            <a:r>
              <a:rPr lang="en-US" dirty="0"/>
              <a:t> or </a:t>
            </a:r>
            <a:r>
              <a:rPr lang="en-US" dirty="0">
                <a:solidFill>
                  <a:srgbClr val="D18362"/>
                </a:solidFill>
              </a:rPr>
              <a:t>tabular</a:t>
            </a:r>
            <a:r>
              <a:rPr lang="en-US" dirty="0"/>
              <a:t>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C55E92-97D2-6641-600F-6ADFA053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485" y="5245143"/>
            <a:ext cx="1460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36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Parameters:</a:t>
            </a:r>
          </a:p>
          <a:p>
            <a:endParaRPr lang="en-US" dirty="0"/>
          </a:p>
          <a:p>
            <a:r>
              <a:rPr lang="en-US" dirty="0"/>
              <a:t>Model 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602DF-B760-B2FE-337E-9A47F278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71" y="3429000"/>
            <a:ext cx="20574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0EDCF-86E3-F7E9-03B7-2E773910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71" y="2266383"/>
            <a:ext cx="292100" cy="4191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4AD871-691E-D56D-A425-BDA157553F48}"/>
              </a:ext>
            </a:extLst>
          </p:cNvPr>
          <p:cNvCxnSpPr>
            <a:cxnSpLocks/>
          </p:cNvCxnSpPr>
          <p:nvPr/>
        </p:nvCxnSpPr>
        <p:spPr>
          <a:xfrm flipH="1">
            <a:off x="6553200" y="236231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68E7C0-B204-3051-FECA-5669037E854D}"/>
              </a:ext>
            </a:extLst>
          </p:cNvPr>
          <p:cNvSpPr txBox="1"/>
          <p:nvPr/>
        </p:nvSpPr>
        <p:spPr>
          <a:xfrm>
            <a:off x="8263783" y="2039152"/>
            <a:ext cx="251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Parameters always Greek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8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4" y="5078069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53200" y="5315818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14505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9E66-ECD8-582C-F1BD-73D9BF48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872395"/>
            <a:ext cx="486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parameters that minimize the loss: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7" y="2291328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215743" y="252907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7926325" y="2358312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901CB-E478-6812-7A0E-85C4134E2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472" y="4878614"/>
            <a:ext cx="3479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4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4384-F137-BAA5-25A8-9ABE291B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F00EE-3508-B82C-8511-85AF0560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test the model, run on a separate </a:t>
            </a:r>
            <a:r>
              <a:rPr lang="en-US" dirty="0">
                <a:solidFill>
                  <a:srgbClr val="D18362"/>
                </a:solidFill>
              </a:rPr>
              <a:t>test dataset </a:t>
            </a:r>
            <a:r>
              <a:rPr lang="en-US" dirty="0"/>
              <a:t>of input / output pairs</a:t>
            </a:r>
          </a:p>
          <a:p>
            <a:endParaRPr lang="en-US" dirty="0"/>
          </a:p>
          <a:p>
            <a:r>
              <a:rPr lang="en-US" dirty="0"/>
              <a:t>See how well it </a:t>
            </a:r>
            <a:r>
              <a:rPr lang="en-US" dirty="0">
                <a:solidFill>
                  <a:srgbClr val="D18362"/>
                </a:solidFill>
              </a:rPr>
              <a:t>generalizes</a:t>
            </a:r>
            <a:r>
              <a:rPr lang="en-US" dirty="0"/>
              <a:t> to new data</a:t>
            </a:r>
          </a:p>
        </p:txBody>
      </p:sp>
    </p:spTree>
    <p:extLst>
      <p:ext uri="{BB962C8B-B14F-4D97-AF65-F5344CB8AC3E}">
        <p14:creationId xmlns:p14="http://schemas.microsoft.com/office/powerpoint/2010/main" val="379209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2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>
                <a:solidFill>
                  <a:srgbClr val="D18362"/>
                </a:solidFill>
              </a:rPr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29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9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81D811-3965-4E16-31F1-FCE44D33D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04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81D811-3965-4E16-31F1-FCE44D33D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ABE675-24C0-A950-0869-A50E29497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8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7B82C9C-5809-D425-E2CE-79A2EFA8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3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0F81433-EAFA-992A-66DB-D42A5A38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9739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0F81433-EAFA-992A-66DB-D42A5A38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 data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ECF17-80B3-3630-8174-83677D052B48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2633051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A4CE9C-EF53-36DF-E215-68B8FB54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1D Linear regression loss function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A45B-9719-77F1-914F-FEE1F2D83B84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082344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092723-C5AA-8A31-0593-285986D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11D1FE-88EA-E926-1552-5C1F7BC33347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1514538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036811-2B0B-527C-BA1C-F0050E5C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742B1-76D5-2B70-CAF1-12992A6B79A7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26973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C08596-495C-B86B-2184-D4A7E12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64053-30FB-2A07-3D77-47C3145D3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FB56F-898B-4863-E2CC-FCB904C49893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E3406-A07C-32D0-6BA2-46E73A005D6A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4B30A-44C2-B4AC-7ECE-E772BD1F4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72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C08596-495C-B86B-2184-D4A7E12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FEED9-24E4-DB96-F976-337A0BA9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84" y="1998879"/>
            <a:ext cx="4218287" cy="4098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A48E98-67FD-767D-8162-20FC9C083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62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2B5CCD-991E-9EAE-9AEF-52657F2CE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9D845-8221-16EC-FFDA-20299EF7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84" y="1998879"/>
            <a:ext cx="4218287" cy="4098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F6D17D-C457-2ACE-81BC-FE4465D59C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56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C08596-495C-B86B-2184-D4A7E12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36838-751B-ACA1-0133-681C509F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84" y="1998879"/>
            <a:ext cx="4218287" cy="4098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E0D01A-4AA5-1FAA-8180-5E647C81D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81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C219DC5-5CD7-D425-E7AA-EE86297E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2128E8-3098-17DD-1B7B-BE8C4CF6A4CF}"/>
              </a:ext>
            </a:extLst>
          </p:cNvPr>
          <p:cNvSpPr/>
          <p:nvPr/>
        </p:nvSpPr>
        <p:spPr>
          <a:xfrm>
            <a:off x="5879507" y="1768979"/>
            <a:ext cx="418743" cy="47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393113-3380-4032-DC28-FF22FA32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94" y="1424086"/>
            <a:ext cx="9825026" cy="50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23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AD77ED-A813-E1E0-73A8-CB9A5D9F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3668178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F2E499-1293-C825-AB14-10E6F7E3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429581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C0F00F-278B-1CC9-059B-79803CDB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1604928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9F0A3-A97A-7A6E-35F1-F96645D8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7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E0E72-EFD0-C671-6900-0AD886836A4A}"/>
              </a:ext>
            </a:extLst>
          </p:cNvPr>
          <p:cNvSpPr txBox="1"/>
          <p:nvPr/>
        </p:nvSpPr>
        <p:spPr>
          <a:xfrm>
            <a:off x="3085032" y="6298250"/>
            <a:ext cx="5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technique is known as </a:t>
            </a:r>
            <a:r>
              <a:rPr lang="en-US" dirty="0">
                <a:solidFill>
                  <a:srgbClr val="D18362"/>
                </a:solidFill>
              </a:rPr>
              <a:t>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68912-B40E-BE31-799D-544D4F79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93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7A29-5836-FAD1-228E-B3C93F1A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objections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4484F-4B5B-D47E-301E-D563811BA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you can fit the line model in closed form!</a:t>
            </a:r>
          </a:p>
          <a:p>
            <a:pPr lvl="1"/>
            <a:r>
              <a:rPr lang="en-US" dirty="0"/>
              <a:t>Yes – but we won’t be able to do this for more complex models</a:t>
            </a:r>
          </a:p>
          <a:p>
            <a:r>
              <a:rPr lang="en-US" dirty="0"/>
              <a:t>But we could exhaustively try every slope and intercept combo!</a:t>
            </a:r>
          </a:p>
          <a:p>
            <a:pPr lvl="1"/>
            <a:r>
              <a:rPr lang="en-US" dirty="0"/>
              <a:t>Yes – but we won’t be able to do this when there are a million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4072865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3B48-5B0D-9F6F-3A57-9C9D5885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F6DB2-4522-0267-FFA0-A608EDC0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with different set of paired input/output data</a:t>
            </a:r>
          </a:p>
          <a:p>
            <a:pPr lvl="1"/>
            <a:r>
              <a:rPr lang="en-US" dirty="0"/>
              <a:t>Measure performance</a:t>
            </a:r>
          </a:p>
          <a:p>
            <a:pPr lvl="1"/>
            <a:r>
              <a:rPr lang="en-US" dirty="0"/>
              <a:t>Degree to which this is same as training = </a:t>
            </a:r>
            <a:r>
              <a:rPr lang="en-US" dirty="0">
                <a:solidFill>
                  <a:srgbClr val="D18362"/>
                </a:solidFill>
              </a:rPr>
              <a:t>generalization</a:t>
            </a:r>
          </a:p>
          <a:p>
            <a:r>
              <a:rPr lang="en-US" dirty="0"/>
              <a:t>Might not generalize well because</a:t>
            </a:r>
          </a:p>
          <a:p>
            <a:pPr lvl="1"/>
            <a:r>
              <a:rPr lang="en-US" dirty="0"/>
              <a:t>Model too simple</a:t>
            </a:r>
          </a:p>
          <a:p>
            <a:pPr lvl="1"/>
            <a:r>
              <a:rPr lang="en-US" dirty="0"/>
              <a:t>Model too complex </a:t>
            </a:r>
          </a:p>
          <a:p>
            <a:pPr lvl="2"/>
            <a:r>
              <a:rPr lang="en-US" dirty="0"/>
              <a:t>fits to statistical peculiarities of data</a:t>
            </a:r>
          </a:p>
          <a:p>
            <a:pPr lvl="2"/>
            <a:r>
              <a:rPr lang="en-US" dirty="0"/>
              <a:t>this is known as </a:t>
            </a:r>
            <a:r>
              <a:rPr lang="en-US" dirty="0">
                <a:solidFill>
                  <a:srgbClr val="D18362"/>
                </a:solidFill>
              </a:rPr>
              <a:t>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679B7-6EBB-4658-D798-3D85568A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917" y="3216292"/>
            <a:ext cx="3471222" cy="33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80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>
                <a:solidFill>
                  <a:srgbClr val="D18362"/>
                </a:solidFill>
              </a:rPr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83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6EE4-343B-A67F-75F3-F4D8241E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5770F-DFE6-FED1-9DC6-356AFD7C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Shallow neural networks (a more flexible model)</a:t>
            </a:r>
          </a:p>
          <a:p>
            <a:r>
              <a:rPr lang="en-US" dirty="0"/>
              <a:t>Deep neural networks (an even more flexible model)</a:t>
            </a:r>
          </a:p>
          <a:p>
            <a:r>
              <a:rPr lang="en-US" dirty="0"/>
              <a:t>Loss functions (where did least squares come from?)</a:t>
            </a:r>
          </a:p>
          <a:p>
            <a:r>
              <a:rPr lang="en-US" dirty="0"/>
              <a:t>How to train neural networks (gradient descent and variants)</a:t>
            </a:r>
          </a:p>
          <a:p>
            <a:r>
              <a:rPr lang="en-US" dirty="0"/>
              <a:t>How to measure performance of neural networks (generalization)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129179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D18362"/>
                </a:solidFill>
              </a:rPr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6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 learned from input/output pairs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4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outputs from the inputs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Input is age and milage of secondhand Toyota Prius</a:t>
            </a:r>
          </a:p>
          <a:p>
            <a:pPr lvl="1"/>
            <a:r>
              <a:rPr lang="en-US" dirty="0"/>
              <a:t>Output is estimated price of car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1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4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7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957</Words>
  <Application>Microsoft Macintosh PowerPoint</Application>
  <PresentationFormat>Widescreen</PresentationFormat>
  <Paragraphs>246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Times New Roman</vt:lpstr>
      <vt:lpstr>Office Theme</vt:lpstr>
      <vt:lpstr>CM20315 - Machine Learning </vt:lpstr>
      <vt:lpstr>PowerPoint Presentation</vt:lpstr>
      <vt:lpstr>Regression</vt:lpstr>
      <vt:lpstr>Supervised learning</vt:lpstr>
      <vt:lpstr>Supervised learning</vt:lpstr>
      <vt:lpstr>Supervised learning overview</vt:lpstr>
      <vt:lpstr>Supervised learning overview</vt:lpstr>
      <vt:lpstr>Supervised learning overview</vt:lpstr>
      <vt:lpstr>Supervised learning overview</vt:lpstr>
      <vt:lpstr>Supervised learning overview</vt:lpstr>
      <vt:lpstr>Supervised learning overview</vt:lpstr>
      <vt:lpstr>Supervised learning overview</vt:lpstr>
      <vt:lpstr>Supervised learning</vt:lpstr>
      <vt:lpstr>Notation:</vt:lpstr>
      <vt:lpstr>Notation example:</vt:lpstr>
      <vt:lpstr>Model</vt:lpstr>
      <vt:lpstr>Loss function</vt:lpstr>
      <vt:lpstr>Training</vt:lpstr>
      <vt:lpstr>Testing</vt:lpstr>
      <vt:lpstr>Supervised learning</vt:lpstr>
      <vt:lpstr>Example: 1D Linear regression model</vt:lpstr>
      <vt:lpstr>Example: 1D Linear regression model</vt:lpstr>
      <vt:lpstr>Example: 1D Linear regression model</vt:lpstr>
      <vt:lpstr>Example: 1D Linear regression model</vt:lpstr>
      <vt:lpstr>Example: 1D Linear regression training data</vt:lpstr>
      <vt:lpstr>Example: 1D Linear regression training data</vt:lpstr>
      <vt:lpstr>Example: 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Possible objections</vt:lpstr>
      <vt:lpstr>Example: 1D Linear regression testing</vt:lpstr>
      <vt:lpstr>Supervised learning</vt:lpstr>
      <vt:lpstr>Where are we going?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Simon Prince</cp:lastModifiedBy>
  <cp:revision>1</cp:revision>
  <dcterms:created xsi:type="dcterms:W3CDTF">2022-10-02T15:24:04Z</dcterms:created>
  <dcterms:modified xsi:type="dcterms:W3CDTF">2022-10-27T09:53:56Z</dcterms:modified>
</cp:coreProperties>
</file>